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4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92886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JvfjiCTvq4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q-magazine.co.uk/article/best-mens-ambergris-fragrance-guide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237475" cy="684414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Whales</a:t>
            </a: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Narwhals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Males have a large tusk or tooth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Appears to be related to the hierarchy of dominance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Contain fluid filled tubes that connect to the nervous system</a:t>
            </a:r>
            <a:endParaRPr/>
          </a:p>
          <a:p>
            <a:pPr marL="742950" marR="0" lvl="1" indent="-107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079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*fun fact: tusks that washed ashore gave rise to the myth of the unicorn!*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3822123"/>
            <a:ext cx="2409900" cy="18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3400" y="3200400"/>
            <a:ext cx="4124325" cy="21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Dolphins &amp; Porpoises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Still whales!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Porpoises have a blunt nose and flat teeth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Dolphins have a distinct snout or beak (and smile!) with cone shaped teeth</a:t>
            </a:r>
            <a:endParaRPr/>
          </a:p>
          <a:p>
            <a: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793548"/>
            <a:ext cx="4081953" cy="305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3975605"/>
            <a:ext cx="4152340" cy="2693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Whaling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Whale hunting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Exploitation began in the 1600s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Blubber was used for soap &amp; lamp oil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Baleen used for corset stays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product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Almost all great whales are threatened or endangered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Hunted until their fisheries collapsed then moved to a new species</a:t>
            </a:r>
            <a:endParaRPr/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45720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9000" y="1981200"/>
            <a:ext cx="1796767" cy="20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is this a Problem?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715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Whales have a long life &amp; produce few young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Populations can’t bounce back when only 1 offspring is produced every 2-3 years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201" y="4399550"/>
            <a:ext cx="3658200" cy="21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2200" y="1371600"/>
            <a:ext cx="2133600" cy="5128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Whaling Commission (IWC)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Formed in 1946 between 20 countries in an attempt to regulate whaling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Declared a moratorium on all hunting in 1985 but Japan found a loophole…”scientific hunting”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Ineffective at protecting whales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 little, too late…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4666512"/>
            <a:ext cx="2514600" cy="1890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Marine Mammal Protection Act (1972)</a:t>
            </a:r>
            <a:endParaRPr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Banned the hunting of all marine mammals in US waters &amp; the importation of marine mammal products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320040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5451" y="2667000"/>
            <a:ext cx="270510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72200" y="4259535"/>
            <a:ext cx="1905000" cy="2598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Baleen Whales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28428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Toothless 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flexible keratin plates called baleen</a:t>
            </a:r>
            <a:endParaRPr/>
          </a:p>
          <a:p>
            <a:pPr marL="11430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 filter feed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Largest animals on earth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Range in size from 29-89ft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 species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 be common but were overhunted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l="13583" b="17624"/>
          <a:stretch/>
        </p:blipFill>
        <p:spPr>
          <a:xfrm>
            <a:off x="1143000" y="5029200"/>
            <a:ext cx="2115416" cy="1537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4055" y="2362200"/>
            <a:ext cx="3148502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14800" y="5131377"/>
            <a:ext cx="3419475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1398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dirty="0" smtClean="0"/>
              <a:t>Types of Baleen Whales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Shape 10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3262" y="1417638"/>
            <a:ext cx="7657267" cy="4887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Rorquals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257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Baleen whales with grooves on their undersides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 by gulping up schools of fish and swarms of krill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anterior portion of the body expands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Use bubbles to herd fish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7400" y="609600"/>
            <a:ext cx="3048000" cy="31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38800" y="4343400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 &amp; Bowhead Whales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Swim along surface open mouthed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largest plates &amp; finest bristles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033" y="2847974"/>
            <a:ext cx="5822117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4191000"/>
            <a:ext cx="3424057" cy="232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95400" y="4624385"/>
            <a:ext cx="3124200" cy="207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Gray Whales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Bottom feeders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Filter sediment for crustaceans</a:t>
            </a:r>
            <a:endParaRPr/>
          </a:p>
          <a:p>
            <a: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*odd fact: mostly right “handed” feeders*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3298681"/>
            <a:ext cx="3118108" cy="2852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0" y="3429000"/>
            <a:ext cx="3732124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67890" y="3737371"/>
            <a:ext cx="3098225" cy="2126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Toothed Whales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 species ranging in size from 4.5-59ft</a:t>
            </a:r>
            <a:endParaRPr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 dolphins and porpoises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l="3339" t="25435" r="3260"/>
          <a:stretch/>
        </p:blipFill>
        <p:spPr>
          <a:xfrm>
            <a:off x="13855" y="3045485"/>
            <a:ext cx="9026236" cy="3429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Sperm Whales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Considered a Great Whale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closely related to baleen whales than toothed whales</a:t>
            </a:r>
            <a:endParaRPr/>
          </a:p>
          <a:p>
            <a: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*fun fact: the undigested squid beaks form sticky globs in their stomachs known as ambergris which is used in fine </a:t>
            </a:r>
            <a:r>
              <a:rPr lang="en-US" sz="2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perfumes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!*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3995738"/>
            <a:ext cx="3574267" cy="2862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000" y="4495800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Orcas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distinct species with distinct appearance, hunting, diet, and even dialect</a:t>
            </a:r>
            <a:endParaRPr/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2971800"/>
            <a:ext cx="5572125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1" y="2747627"/>
            <a:ext cx="2971800" cy="4110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Macintosh PowerPoint</Application>
  <PresentationFormat>On-screen Show (4:3)</PresentationFormat>
  <Paragraphs>62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Whales</vt:lpstr>
      <vt:lpstr>Baleen Whales</vt:lpstr>
      <vt:lpstr>Types of Baleen Whales</vt:lpstr>
      <vt:lpstr>Rorquals</vt:lpstr>
      <vt:lpstr>Right &amp; Bowhead Whales</vt:lpstr>
      <vt:lpstr>Gray Whales</vt:lpstr>
      <vt:lpstr>Toothed Whales</vt:lpstr>
      <vt:lpstr>Sperm Whales</vt:lpstr>
      <vt:lpstr>Orcas</vt:lpstr>
      <vt:lpstr>Narwhals</vt:lpstr>
      <vt:lpstr>Dolphins &amp; Porpoises</vt:lpstr>
      <vt:lpstr>Whaling</vt:lpstr>
      <vt:lpstr>Why is this a Problem?</vt:lpstr>
      <vt:lpstr>International Whaling Commission (IWC)</vt:lpstr>
      <vt:lpstr>Marine Mammal Protection Act (1972)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Whales</dc:title>
  <cp:lastModifiedBy>Renee Bauer</cp:lastModifiedBy>
  <cp:revision>1</cp:revision>
  <dcterms:modified xsi:type="dcterms:W3CDTF">2018-06-07T17:48:21Z</dcterms:modified>
</cp:coreProperties>
</file>