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8" r:id="rId5"/>
    <p:sldId id="279" r:id="rId6"/>
    <p:sldId id="273" r:id="rId7"/>
    <p:sldId id="259" r:id="rId8"/>
    <p:sldId id="274" r:id="rId9"/>
    <p:sldId id="280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216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16dec1d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16dec1d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016dec1d7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16dec1d7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16dec1d7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16dec1d7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25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4313625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25" y="0"/>
            <a:ext cx="4316900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wilson2@sandi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311700" y="-342015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Welcome to </a:t>
            </a:r>
            <a:r>
              <a:rPr lang="en-US" sz="4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Marine Science</a:t>
            </a:r>
            <a:endParaRPr sz="440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-211688" y="1291441"/>
            <a:ext cx="6874025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i="0" u="none" strike="noStrike" cap="none" dirty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Mrs. </a:t>
            </a:r>
            <a:r>
              <a:rPr lang="en-US" sz="3000" dirty="0" smtClean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Wilson</a:t>
            </a:r>
            <a:endParaRPr sz="3000" i="0" u="none" strike="noStrike" cap="none" dirty="0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u="sng" dirty="0" smtClean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rwilson2</a:t>
            </a:r>
            <a:r>
              <a:rPr lang="en-US" sz="3000" i="0" u="sng" strike="noStrike" cap="none" dirty="0" smtClean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@</a:t>
            </a:r>
            <a:r>
              <a:rPr lang="en-US" sz="3000" i="0" u="sng" strike="noStrike" cap="none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sandi.net</a:t>
            </a:r>
            <a:endParaRPr sz="3000" i="0" u="none" strike="noStrike" cap="none" dirty="0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dirty="0" err="1" smtClean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wilsonmarinescience.weebly.com</a:t>
            </a:r>
            <a:endParaRPr sz="3000" dirty="0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i="0" u="none" strike="noStrike" cap="none" dirty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Room </a:t>
            </a:r>
            <a:r>
              <a:rPr lang="en-US" sz="3000" dirty="0" smtClean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441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dirty="0" smtClean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858-457-3040 x127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en-US" sz="3000" dirty="0" smtClean="0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000" i="0" u="none" strike="noStrike" cap="none" dirty="0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Course </a:t>
            </a:r>
            <a: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Goals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57199" y="2015717"/>
            <a:ext cx="7475213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800" dirty="0" smtClean="0">
                <a:latin typeface="Raleway"/>
                <a:ea typeface="Raleway"/>
                <a:cs typeface="Raleway"/>
                <a:sym typeface="Raleway"/>
              </a:rPr>
              <a:t>For the students to:</a:t>
            </a:r>
            <a:endParaRPr lang="en-US" sz="2800" i="0" u="none" strike="noStrike" cap="none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00100" lvl="1" indent="-342900">
              <a:spcBef>
                <a:spcPts val="0"/>
              </a:spcBef>
              <a:buFont typeface="Raleway"/>
              <a:buChar char="•"/>
            </a:pPr>
            <a:endParaRPr lang="en-US" sz="2400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800100" lvl="1" indent="-342900">
              <a:spcBef>
                <a:spcPts val="0"/>
              </a:spcBef>
              <a:buFont typeface="Raleway"/>
              <a:buChar char="•"/>
            </a:pP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Be w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ell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rounded and thoughtful problem solvers/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scientists.</a:t>
            </a: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  <a:p>
            <a:pPr marL="800100" lvl="1" indent="-342900">
              <a:spcBef>
                <a:spcPts val="0"/>
              </a:spcBef>
              <a:buFont typeface="Raleway"/>
              <a:buChar char="•"/>
            </a:pP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U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 the natural appeal of the ocean to further their ocean literacy.</a:t>
            </a:r>
          </a:p>
          <a:p>
            <a:pPr marL="800100" lvl="1" indent="-342900">
              <a:spcBef>
                <a:spcPts val="0"/>
              </a:spcBef>
              <a:buFont typeface="Raleway"/>
              <a:buChar char="•"/>
            </a:pP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Have awareness of the issues that confronts the oceans well being and ultimately awaken a sense of stewardship for this resource.   </a:t>
            </a:r>
            <a:endParaRPr lang="en-US" sz="2400" i="0" u="none" strike="noStrike" cap="none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Screen Shot 2019-09-17 at 12.1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6" y="1452433"/>
            <a:ext cx="2125569" cy="1162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dirty="0" smtClean="0">
                <a:latin typeface="Raleway"/>
                <a:ea typeface="Raleway"/>
                <a:cs typeface="Raleway"/>
                <a:sym typeface="Raleway"/>
              </a:rPr>
              <a:t>Teacher </a:t>
            </a:r>
            <a: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Office Hours </a:t>
            </a:r>
            <a:b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240300" y="159515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30200">
              <a:spcBef>
                <a:spcPts val="640"/>
              </a:spcBef>
              <a:buSzPts val="3000"/>
              <a:buFont typeface="Raleway"/>
              <a:buChar char="•"/>
            </a:pPr>
            <a:endParaRPr lang="en-US" sz="2600" i="0" u="none" strike="noStrike" cap="none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00100" lvl="1" indent="-330200">
              <a:spcBef>
                <a:spcPts val="640"/>
              </a:spcBef>
              <a:buSzPts val="3000"/>
              <a:buFont typeface="Raleway"/>
              <a:buChar char="•"/>
            </a:pPr>
            <a:r>
              <a:rPr lang="en-US" sz="32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Early out intervention days</a:t>
            </a:r>
          </a:p>
          <a:p>
            <a:pPr marL="800100" lvl="1" indent="-330200">
              <a:spcBef>
                <a:spcPts val="640"/>
              </a:spcBef>
              <a:buSzPts val="3000"/>
              <a:buFont typeface="Raleway"/>
              <a:buChar char="•"/>
            </a:pPr>
            <a:r>
              <a:rPr lang="en-US" sz="3200" dirty="0" smtClean="0">
                <a:latin typeface="Raleway"/>
                <a:ea typeface="Raleway"/>
                <a:cs typeface="Raleway"/>
                <a:sym typeface="Raleway"/>
              </a:rPr>
              <a:t>By appointment:</a:t>
            </a:r>
          </a:p>
          <a:p>
            <a:pPr marL="1257300" lvl="2" indent="-330200">
              <a:spcBef>
                <a:spcPts val="640"/>
              </a:spcBef>
              <a:buSzPts val="3000"/>
              <a:buFont typeface="Raleway"/>
              <a:buChar char="•"/>
            </a:pPr>
            <a:r>
              <a:rPr lang="en-US" sz="32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lunc</a:t>
            </a:r>
            <a:r>
              <a:rPr lang="en-US" sz="3200" dirty="0" smtClean="0">
                <a:latin typeface="Raleway"/>
                <a:ea typeface="Raleway"/>
                <a:cs typeface="Raleway"/>
                <a:sym typeface="Raleway"/>
              </a:rPr>
              <a:t>h </a:t>
            </a:r>
            <a:endParaRPr lang="en-US" sz="3200" dirty="0">
              <a:latin typeface="Raleway"/>
              <a:ea typeface="Raleway"/>
              <a:cs typeface="Raleway"/>
              <a:sym typeface="Raleway"/>
            </a:endParaRPr>
          </a:p>
          <a:p>
            <a:pPr marL="1257300" lvl="2" indent="-330200">
              <a:spcBef>
                <a:spcPts val="640"/>
              </a:spcBef>
              <a:buSzPts val="3000"/>
              <a:buFont typeface="Raleway"/>
              <a:buChar char="•"/>
            </a:pPr>
            <a:r>
              <a:rPr lang="en-US" sz="3200" dirty="0" smtClean="0">
                <a:latin typeface="Raleway"/>
                <a:ea typeface="Raleway"/>
                <a:cs typeface="Raleway"/>
                <a:sym typeface="Raleway"/>
              </a:rPr>
              <a:t>After school </a:t>
            </a: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6639" y="3272045"/>
            <a:ext cx="268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60168" y="1218750"/>
            <a:ext cx="8783832" cy="4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Grades will be posted </a:t>
            </a:r>
            <a:r>
              <a:rPr lang="en-US" sz="2800" dirty="0">
                <a:latin typeface="Raleway"/>
                <a:ea typeface="Raleway"/>
                <a:cs typeface="Raleway"/>
                <a:sym typeface="Raleway"/>
              </a:rPr>
              <a:t>regularly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>
                <a:latin typeface="Raleway"/>
                <a:ea typeface="Raleway"/>
                <a:cs typeface="Raleway"/>
                <a:sym typeface="Raleway"/>
              </a:rPr>
              <a:t>online (PowerSchool</a:t>
            </a:r>
            <a:r>
              <a:rPr lang="en-US" sz="2800" dirty="0" smtClean="0"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800" dirty="0">
                <a:latin typeface="Raleway"/>
                <a:ea typeface="Raleway"/>
                <a:cs typeface="Raleway"/>
                <a:sym typeface="Raleway"/>
              </a:rPr>
              <a:t>Class </a:t>
            </a:r>
            <a:r>
              <a:rPr lang="en-US" sz="2800" dirty="0" smtClean="0">
                <a:latin typeface="Raleway"/>
                <a:ea typeface="Raleway"/>
                <a:cs typeface="Raleway"/>
                <a:sym typeface="Raleway"/>
              </a:rPr>
              <a:t>schedule and most assignments are available on my website.</a:t>
            </a:r>
          </a:p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800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8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Class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percentage is calculated as follows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2800" dirty="0">
              <a:latin typeface="Raleway"/>
              <a:ea typeface="Raleway"/>
              <a:cs typeface="Raleway"/>
              <a:sym typeface="Raleway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–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Performance </a:t>
            </a: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Tasks (Projects, labs, and writings) =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30%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–"/>
            </a:pP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Activities (Journal</a:t>
            </a: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and Activities/Packet) = 30%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–"/>
            </a:pPr>
            <a:r>
              <a:rPr lang="en-US" sz="2400" dirty="0" smtClean="0">
                <a:latin typeface="Raleway"/>
                <a:ea typeface="Raleway"/>
                <a:cs typeface="Raleway"/>
                <a:sym typeface="Raleway"/>
              </a:rPr>
              <a:t>Assessments (Quizzes, Unit Exams, and Final) = 40%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-853020" y="-170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Class Expectations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248684" y="689744"/>
            <a:ext cx="8664139" cy="38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Check board/Website for daily schedule.</a:t>
            </a: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Each Day: </a:t>
            </a:r>
          </a:p>
          <a:p>
            <a:pPr marL="800100" lvl="1" indent="-317500">
              <a:spcBef>
                <a:spcPts val="640"/>
              </a:spcBef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Bring warm-up journal and unit items.</a:t>
            </a:r>
          </a:p>
          <a:p>
            <a:pPr marL="800100" lvl="1" indent="-317500">
              <a:spcBef>
                <a:spcPts val="640"/>
              </a:spcBef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Be prepared to work on labs, projects, writings, and/or activities.  </a:t>
            </a:r>
          </a:p>
          <a:p>
            <a:pPr marL="342900" indent="-317500"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If absent, check schedule online for missed assignments.  Hard copies available in class.  </a:t>
            </a: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Check Power School for grade updates. </a:t>
            </a: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Turn in assignments on time for full credit!  </a:t>
            </a: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Be sure assignment is accurate and complete before submitting.  </a:t>
            </a: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•"/>
            </a:pPr>
            <a:r>
              <a:rPr lang="en-US" sz="2300" dirty="0" smtClean="0">
                <a:latin typeface="Raleway"/>
                <a:ea typeface="Raleway"/>
                <a:cs typeface="Raleway"/>
                <a:sym typeface="Raleway"/>
              </a:rPr>
              <a:t>Turn in all late assignments before the end of each grading period.   </a:t>
            </a:r>
          </a:p>
        </p:txBody>
      </p:sp>
      <p:pic>
        <p:nvPicPr>
          <p:cNvPr id="2" name="Picture 1" descr="Screen Shot 2019-09-17 at 12.5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54" y="223250"/>
            <a:ext cx="16764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Raleway"/>
                <a:ea typeface="Raleway"/>
                <a:cs typeface="Raleway"/>
                <a:sym typeface="Raleway"/>
              </a:rPr>
              <a:t>About Me: </a:t>
            </a:r>
            <a:r>
              <a:rPr lang="en-US" sz="3200" dirty="0" smtClean="0">
                <a:latin typeface="Raleway"/>
                <a:ea typeface="Raleway"/>
                <a:cs typeface="Raleway"/>
                <a:sym typeface="Raleway"/>
              </a:rPr>
              <a:t>Education and Work Experience</a:t>
            </a:r>
            <a:endParaRPr sz="3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66975" y="2069075"/>
            <a:ext cx="5790000" cy="4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B.S. </a:t>
            </a: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Biological Science (The </a:t>
            </a:r>
            <a:r>
              <a:rPr lang="en-US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University </a:t>
            </a: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 Arizona)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Masters in Educational Leadership (San Diego State University)</a:t>
            </a: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Worked as a chemist for 8 years.  </a:t>
            </a:r>
            <a:endParaRPr dirty="0"/>
          </a:p>
        </p:txBody>
      </p:sp>
      <p:pic>
        <p:nvPicPr>
          <p:cNvPr id="2" name="Picture 1" descr="Screen Shot 2019-09-16 at 1.1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52" y="4753996"/>
            <a:ext cx="3632200" cy="1790700"/>
          </a:xfrm>
          <a:prstGeom prst="rect">
            <a:avLst/>
          </a:prstGeom>
        </p:spPr>
      </p:pic>
      <p:pic>
        <p:nvPicPr>
          <p:cNvPr id="3" name="Picture 2" descr="Screen Shot 2019-09-17 at 12.19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3" y="1968024"/>
            <a:ext cx="26543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aleway"/>
                <a:ea typeface="Raleway"/>
                <a:cs typeface="Raleway"/>
                <a:sym typeface="Raleway"/>
              </a:rPr>
              <a:t>About Me: For Fun!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02033" y="1912794"/>
            <a:ext cx="5290048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Mom </a:t>
            </a: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Wingdings"/>
              </a:rPr>
              <a:t></a:t>
            </a:r>
            <a:endParaRPr lang="en-US" sz="24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Oregon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Like to bike (Mountain and Road)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Have </a:t>
            </a: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Cat (Chunk)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Love </a:t>
            </a:r>
            <a:r>
              <a:rPr lang="en-US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science</a:t>
            </a: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</a:pPr>
            <a:r>
              <a:rPr lang="en-US" sz="24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Hobbies (Traveling, camping, and reading)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IMG_20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43" y="2425967"/>
            <a:ext cx="2066226" cy="3675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Science </a:t>
            </a:r>
            <a:br>
              <a:rPr lang="en-US" dirty="0" smtClean="0"/>
            </a:br>
            <a:r>
              <a:rPr lang="en-US" dirty="0" smtClean="0"/>
              <a:t>(First Semester)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Geological Oceanography</a:t>
            </a:r>
          </a:p>
          <a:p>
            <a:r>
              <a:rPr lang="en-US" dirty="0" smtClean="0"/>
              <a:t>Chemical Oceanography</a:t>
            </a:r>
          </a:p>
          <a:p>
            <a:r>
              <a:rPr lang="en-US" dirty="0" smtClean="0"/>
              <a:t>Physical Oceanography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 descr="Screen Shot 2019-09-17 at 11.1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36" y="3721481"/>
            <a:ext cx="4562797" cy="27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Science </a:t>
            </a:r>
            <a:br>
              <a:rPr lang="en-US" dirty="0" smtClean="0"/>
            </a:br>
            <a:r>
              <a:rPr lang="en-US" dirty="0" smtClean="0"/>
              <a:t>(Second Semester)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904"/>
            <a:ext cx="8229600" cy="4526100"/>
          </a:xfrm>
        </p:spPr>
        <p:txBody>
          <a:bodyPr/>
          <a:lstStyle/>
          <a:p>
            <a:r>
              <a:rPr lang="en-US" dirty="0" smtClean="0"/>
              <a:t>Biological Oceanography/Marine Biology</a:t>
            </a:r>
          </a:p>
          <a:p>
            <a:r>
              <a:rPr lang="en-US" dirty="0" smtClean="0"/>
              <a:t>Human Impacts on Marine Organisms</a:t>
            </a:r>
            <a:endParaRPr lang="en-US" dirty="0"/>
          </a:p>
        </p:txBody>
      </p:sp>
      <p:pic>
        <p:nvPicPr>
          <p:cNvPr id="4" name="Picture 3" descr="Screen Shot 2019-09-17 at 11.1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97" y="3772344"/>
            <a:ext cx="3746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260"/>
            <a:ext cx="8229600" cy="1417638"/>
          </a:xfrm>
        </p:spPr>
        <p:txBody>
          <a:bodyPr/>
          <a:lstStyle/>
          <a:p>
            <a:r>
              <a:rPr lang="en-US" dirty="0" smtClean="0"/>
              <a:t>First Semester Intro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3660"/>
            <a:ext cx="5157879" cy="4789244"/>
          </a:xfrm>
        </p:spPr>
        <p:txBody>
          <a:bodyPr/>
          <a:lstStyle/>
          <a:p>
            <a:r>
              <a:rPr lang="en-US" sz="2800" dirty="0" smtClean="0"/>
              <a:t>Scientific Method</a:t>
            </a:r>
          </a:p>
          <a:p>
            <a:r>
              <a:rPr lang="en-US" sz="2800" dirty="0" smtClean="0"/>
              <a:t>Experimental Design</a:t>
            </a:r>
          </a:p>
          <a:p>
            <a:r>
              <a:rPr lang="en-US" sz="2800" dirty="0" smtClean="0"/>
              <a:t>Chemicals negatively impacting marine life</a:t>
            </a:r>
          </a:p>
          <a:p>
            <a:r>
              <a:rPr lang="en-US" sz="2800" dirty="0" smtClean="0"/>
              <a:t>Measurement</a:t>
            </a:r>
          </a:p>
          <a:p>
            <a:r>
              <a:rPr lang="en-US" sz="2800" dirty="0" smtClean="0"/>
              <a:t>Density</a:t>
            </a:r>
          </a:p>
          <a:p>
            <a:r>
              <a:rPr lang="en-US" sz="2800" dirty="0" smtClean="0"/>
              <a:t>Graphing</a:t>
            </a:r>
          </a:p>
          <a:p>
            <a:r>
              <a:rPr lang="en-US" sz="2800" dirty="0" smtClean="0"/>
              <a:t>World Map </a:t>
            </a:r>
          </a:p>
          <a:p>
            <a:r>
              <a:rPr lang="en-US" sz="2800" dirty="0" smtClean="0"/>
              <a:t>Marine Science Fields</a:t>
            </a:r>
          </a:p>
          <a:p>
            <a:r>
              <a:rPr lang="en-US" sz="2800" dirty="0" smtClean="0"/>
              <a:t>History of Marine Science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9-09-17 at 11.1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24" y="1417638"/>
            <a:ext cx="3239710" cy="449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First Semester Units Cont.</a:t>
            </a:r>
            <a:endParaRPr sz="440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78256" y="1401548"/>
            <a:ext cx="583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SzPts val="3000"/>
              <a:buFont typeface="Raleway"/>
              <a:buChar char="•"/>
            </a:pPr>
            <a:r>
              <a:rPr lang="en-US" sz="3000" dirty="0" smtClean="0">
                <a:latin typeface="Raleway"/>
                <a:ea typeface="Raleway"/>
                <a:cs typeface="Raleway"/>
                <a:sym typeface="Raleway"/>
              </a:rPr>
              <a:t>Universe, Solar System, and Earth Formation</a:t>
            </a:r>
          </a:p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SzPts val="3000"/>
              <a:buFont typeface="Raleway"/>
              <a:buChar char="•"/>
            </a:pPr>
            <a:r>
              <a:rPr lang="en-US" sz="3000" dirty="0" smtClean="0">
                <a:latin typeface="Raleway"/>
                <a:ea typeface="Raleway"/>
                <a:cs typeface="Raleway"/>
                <a:sym typeface="Raleway"/>
              </a:rPr>
              <a:t>Plate Tectonics, Earthquakes, and Tsunamis</a:t>
            </a:r>
          </a:p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SzPts val="3000"/>
              <a:buFont typeface="Raleway"/>
              <a:buChar char="•"/>
            </a:pPr>
            <a:r>
              <a:rPr lang="en-US" sz="3000" dirty="0" smtClean="0">
                <a:latin typeface="Raleway"/>
                <a:ea typeface="Raleway"/>
                <a:cs typeface="Raleway"/>
                <a:sym typeface="Raleway"/>
              </a:rPr>
              <a:t>Bathymetry and Ocean Floor Features</a:t>
            </a:r>
          </a:p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SzPts val="3000"/>
              <a:buFont typeface="Raleway"/>
              <a:buChar char="•"/>
            </a:pPr>
            <a:r>
              <a:rPr lang="en-US" sz="3000" dirty="0" smtClean="0">
                <a:latin typeface="Raleway"/>
                <a:ea typeface="Raleway"/>
                <a:cs typeface="Raleway"/>
                <a:sym typeface="Raleway"/>
              </a:rPr>
              <a:t>Weather, Wind, and Ocean Currents</a:t>
            </a:r>
          </a:p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SzPts val="3000"/>
              <a:buFont typeface="Raleway"/>
              <a:buChar char="•"/>
            </a:pPr>
            <a:r>
              <a:rPr lang="en-US" sz="3000" dirty="0" smtClean="0">
                <a:latin typeface="Raleway"/>
                <a:ea typeface="Raleway"/>
                <a:cs typeface="Raleway"/>
                <a:sym typeface="Raleway"/>
              </a:rPr>
              <a:t>Waves and Tides</a:t>
            </a:r>
          </a:p>
        </p:txBody>
      </p:sp>
      <p:pic>
        <p:nvPicPr>
          <p:cNvPr id="3" name="Picture 2" descr="Screen Shot 2019-09-17 at 12.2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12" y="2836879"/>
            <a:ext cx="21463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Cells, Photosynthesis, and Cellular Respiration</a:t>
            </a:r>
          </a:p>
          <a:p>
            <a:r>
              <a:rPr lang="en-US" dirty="0" smtClean="0"/>
              <a:t>Marine Ecology </a:t>
            </a:r>
          </a:p>
          <a:p>
            <a:r>
              <a:rPr lang="en-US" dirty="0" smtClean="0"/>
              <a:t>Taxonomy</a:t>
            </a:r>
          </a:p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Ocean Plastic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Semester Intro Unit</a:t>
            </a:r>
            <a:endParaRPr lang="en-US" dirty="0"/>
          </a:p>
        </p:txBody>
      </p:sp>
      <p:pic>
        <p:nvPicPr>
          <p:cNvPr id="5" name="Picture 4" descr="Screen Shot 2019-09-17 at 11.2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75" y="3160433"/>
            <a:ext cx="4198987" cy="29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0"/>
            <a:ext cx="8229600" cy="1143000"/>
          </a:xfrm>
        </p:spPr>
        <p:txBody>
          <a:bodyPr/>
          <a:lstStyle/>
          <a:p>
            <a:r>
              <a:rPr lang="en-US" dirty="0" smtClean="0"/>
              <a:t>Second Semester Units </a:t>
            </a:r>
            <a:r>
              <a:rPr lang="en-US" dirty="0" smtClean="0"/>
              <a:t>Cont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72" y="1087668"/>
            <a:ext cx="5247007" cy="4526100"/>
          </a:xfrm>
        </p:spPr>
        <p:txBody>
          <a:bodyPr/>
          <a:lstStyle/>
          <a:p>
            <a:r>
              <a:rPr lang="en-US" sz="2800" dirty="0" smtClean="0"/>
              <a:t>Estuary and Intertidal </a:t>
            </a:r>
            <a:r>
              <a:rPr lang="en-US" sz="2800" dirty="0" smtClean="0"/>
              <a:t>Organisms </a:t>
            </a:r>
          </a:p>
          <a:p>
            <a:r>
              <a:rPr lang="en-US" sz="2800" dirty="0" smtClean="0"/>
              <a:t>Algae </a:t>
            </a:r>
            <a:r>
              <a:rPr lang="en-US" sz="2800" dirty="0" smtClean="0"/>
              <a:t>and </a:t>
            </a:r>
            <a:r>
              <a:rPr lang="en-US" sz="2800" dirty="0" smtClean="0"/>
              <a:t>Kelp Coral </a:t>
            </a:r>
            <a:r>
              <a:rPr lang="en-US" sz="2800" dirty="0" err="1" smtClean="0"/>
              <a:t>ReefsSea</a:t>
            </a:r>
            <a:r>
              <a:rPr lang="en-US" sz="2800" dirty="0" smtClean="0"/>
              <a:t> </a:t>
            </a:r>
            <a:r>
              <a:rPr lang="en-US" sz="2800" dirty="0" smtClean="0"/>
              <a:t>and Shore </a:t>
            </a:r>
            <a:r>
              <a:rPr lang="en-US" sz="2800" dirty="0" smtClean="0"/>
              <a:t>Birds </a:t>
            </a:r>
            <a:endParaRPr lang="en-US" sz="2800" dirty="0"/>
          </a:p>
          <a:p>
            <a:r>
              <a:rPr lang="en-US" sz="2800" dirty="0" smtClean="0"/>
              <a:t>Deep </a:t>
            </a:r>
            <a:r>
              <a:rPr lang="en-US" sz="2800" dirty="0" smtClean="0"/>
              <a:t>Sea </a:t>
            </a:r>
            <a:r>
              <a:rPr lang="en-US" sz="2800" dirty="0" smtClean="0"/>
              <a:t>Organisms</a:t>
            </a:r>
          </a:p>
          <a:p>
            <a:r>
              <a:rPr lang="en-US" sz="2800" dirty="0" smtClean="0"/>
              <a:t>Jawless</a:t>
            </a:r>
            <a:r>
              <a:rPr lang="en-US" sz="2800" dirty="0" smtClean="0"/>
              <a:t>, Bony, and Cartilage Fish</a:t>
            </a:r>
          </a:p>
          <a:p>
            <a:r>
              <a:rPr lang="en-US" sz="2800" dirty="0" smtClean="0"/>
              <a:t>Marine </a:t>
            </a:r>
            <a:r>
              <a:rPr lang="en-US" sz="2800" dirty="0" smtClean="0"/>
              <a:t>Mammals</a:t>
            </a:r>
          </a:p>
          <a:p>
            <a:r>
              <a:rPr lang="en-US" sz="2800" dirty="0" smtClean="0"/>
              <a:t>Human impacts on each group.</a:t>
            </a:r>
            <a:endParaRPr lang="en-US" sz="2800" dirty="0" smtClean="0"/>
          </a:p>
        </p:txBody>
      </p:sp>
      <p:pic>
        <p:nvPicPr>
          <p:cNvPr id="4" name="Picture 3" descr="Screen Shot 2019-09-17 at 11.2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25" y="1395354"/>
            <a:ext cx="2352714" cy="48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4459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451</Words>
  <Application>Microsoft Macintosh PowerPoint</Application>
  <PresentationFormat>On-screen Show (4:3)</PresentationFormat>
  <Paragraphs>90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Paradigm</vt:lpstr>
      <vt:lpstr>Welcome to Marine Science</vt:lpstr>
      <vt:lpstr>About Me: Education and Work Experience</vt:lpstr>
      <vt:lpstr>About Me: For Fun!</vt:lpstr>
      <vt:lpstr>Marine Science  (First Semester)</vt:lpstr>
      <vt:lpstr>Marine Science  (Second Semester)</vt:lpstr>
      <vt:lpstr>First Semester Intro Unit</vt:lpstr>
      <vt:lpstr>First Semester Units Cont.</vt:lpstr>
      <vt:lpstr>Second Semester Intro Unit</vt:lpstr>
      <vt:lpstr>Second Semester Units Cont.</vt:lpstr>
      <vt:lpstr>Course Goals</vt:lpstr>
      <vt:lpstr> Teacher Office Hours  </vt:lpstr>
      <vt:lpstr>Grades</vt:lpstr>
      <vt:lpstr>Class Expectations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Biology</dc:title>
  <cp:lastModifiedBy>Renee Bauer</cp:lastModifiedBy>
  <cp:revision>31</cp:revision>
  <dcterms:modified xsi:type="dcterms:W3CDTF">2019-09-17T19:53:18Z</dcterms:modified>
</cp:coreProperties>
</file>