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38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93084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s://commons.wikimedia.org/w/index.php?curid=3672259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41830d78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41830d78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187ee9b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187ee9b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1830d782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1830d7825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1830d782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1830d782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1830d782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1830d782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Bartolomeu Velho - Own work, Public Domain,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https://commons.wikimedia.org/w/index.php?curid=3672259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and observations by Copernicus, Kepler, and Galileo allowed us to realize that this geocentric model was incorrect.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183a0d01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183a0d01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183a0d0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183a0d0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183a0d01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183a0d01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Strengths: Shows relationships between things; can categorize; visual; organized; shows cause and effect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Weaknesses: Can become overwhelming (graphic organizer/concept map) if there are lots of things/terms;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183a0d01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183a0d01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Strengths: makes things easy to see (especially when it’s a model of something very tiny); tangible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Weaknesses: time consuming/expensive to make; parts are not labeled; may not always show mechanisms; hard to show a process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1830d7825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1830d7825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 of life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675" y="177825"/>
            <a:ext cx="7573776" cy="4869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107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680175"/>
            <a:ext cx="8520600" cy="3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➔"/>
            </a:pPr>
            <a:r>
              <a:rPr lang="en" sz="2600"/>
              <a:t>Models can represent ideas, concepts, objects, processes, or systems that are otherwise difficult to observe directly.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➔"/>
            </a:pPr>
            <a:r>
              <a:rPr lang="en" sz="2600"/>
              <a:t>They are used to help explain and make predictions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➔"/>
            </a:pPr>
            <a:r>
              <a:rPr lang="en" sz="2600"/>
              <a:t>But are not complete representations - there are limits to what models can show.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5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Models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48875" y="596250"/>
            <a:ext cx="4761600" cy="3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b="1"/>
              <a:t>Mathematical</a:t>
            </a:r>
            <a:endParaRPr sz="3000" b="1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Graphs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b="1"/>
              <a:t>Conceptual</a:t>
            </a:r>
            <a:endParaRPr sz="3000" b="1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Represent concepts</a:t>
            </a:r>
            <a:br>
              <a:rPr lang="en" sz="3000"/>
            </a:br>
            <a:r>
              <a:rPr lang="en" sz="3000"/>
              <a:t>(See right)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 b="1"/>
              <a:t>Physical</a:t>
            </a:r>
            <a:endParaRPr sz="3000" b="1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3-D models</a:t>
            </a:r>
            <a:endParaRPr sz="30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750" y="236150"/>
            <a:ext cx="4188900" cy="44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98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Models can change - as new research is performed, more accurate information is </a:t>
            </a:r>
            <a:r>
              <a:rPr lang="en" dirty="0" smtClean="0"/>
              <a:t>used</a:t>
            </a:r>
            <a:r>
              <a:rPr lang="en-US" dirty="0" smtClean="0"/>
              <a:t>.</a:t>
            </a:r>
            <a:r>
              <a:rPr lang="en" dirty="0" smtClean="0"/>
              <a:t> </a:t>
            </a:r>
            <a:r>
              <a:rPr lang="en" dirty="0"/>
              <a:t>model-making</a:t>
            </a: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388556" y="2201333"/>
            <a:ext cx="4092222" cy="2621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A 16th century model showing a geocentric view of our solar system - where all bodies were believed to revolve around the Earth.</a:t>
            </a:r>
            <a:endParaRPr sz="2400" dirty="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926" y="2159000"/>
            <a:ext cx="3828186" cy="28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2384778" y="802500"/>
            <a:ext cx="3956472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Models: Strengths &amp; Weaknesses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Mathematical Model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Strengths?</a:t>
            </a:r>
            <a:endParaRPr sz="300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2"/>
          </p:nvPr>
        </p:nvSpPr>
        <p:spPr>
          <a:xfrm>
            <a:off x="4634075" y="1228675"/>
            <a:ext cx="4403400" cy="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Weaknesses?</a:t>
            </a:r>
            <a:endParaRPr sz="3000"/>
          </a:p>
        </p:txBody>
      </p:sp>
      <p:pic>
        <p:nvPicPr>
          <p:cNvPr id="90" name="Google Shape;90;p18" descr="Graph - Free vector graphic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441" y="132611"/>
            <a:ext cx="92392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254825" y="1929325"/>
            <a:ext cx="4056900" cy="2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" sz="3000"/>
              <a:t>Shows change over time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" sz="3000"/>
              <a:t>Easily identify variables in experiment</a:t>
            </a:r>
            <a:endParaRPr sz="3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4311725" y="2086975"/>
            <a:ext cx="4520700" cy="23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AutoNum type="arabicPeriod"/>
            </a:pPr>
            <a:r>
              <a:rPr lang="en" sz="2700"/>
              <a:t>May not show </a:t>
            </a:r>
            <a:r>
              <a:rPr lang="en" sz="2700" u="sng"/>
              <a:t>why</a:t>
            </a:r>
            <a:r>
              <a:rPr lang="en" sz="2700"/>
              <a:t> something is occurring.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AutoNum type="arabicPeriod"/>
            </a:pPr>
            <a:r>
              <a:rPr lang="en" sz="2700"/>
              <a:t>Less tangible than other models because equations and data are used to represent a concept.</a:t>
            </a:r>
            <a:endParaRPr sz="27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Model - Graphic Organizer or Diagram/Cycle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2582333"/>
            <a:ext cx="3999900" cy="1986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Strengths?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2"/>
          </p:nvPr>
        </p:nvSpPr>
        <p:spPr>
          <a:xfrm>
            <a:off x="4832400" y="3428998"/>
            <a:ext cx="3999900" cy="14362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        </a:t>
            </a:r>
            <a:r>
              <a:rPr lang="en" sz="3000" dirty="0" smtClean="0"/>
              <a:t>Weaknesses</a:t>
            </a:r>
            <a:r>
              <a:rPr lang="en" sz="3000" dirty="0"/>
              <a:t>?</a:t>
            </a: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dirty="0"/>
          </a:p>
        </p:txBody>
      </p:sp>
      <p:pic>
        <p:nvPicPr>
          <p:cNvPr id="100" name="Google Shape;100;p19" descr="Image result for conceptual mod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477" y="2307405"/>
            <a:ext cx="2613525" cy="183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 descr="Image result for water cyc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9514" y="1881249"/>
            <a:ext cx="2892076" cy="13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Model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2571775"/>
            <a:ext cx="3999900" cy="19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Strengths?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2"/>
          </p:nvPr>
        </p:nvSpPr>
        <p:spPr>
          <a:xfrm>
            <a:off x="4832400" y="2571750"/>
            <a:ext cx="3999900" cy="19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Weaknesses?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109" name="Google Shape;109;p20" descr="Image result for 3d scientific mod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302" y="183233"/>
            <a:ext cx="3171550" cy="231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model (poster)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Pick two organisms - one plant one animal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Create a model (one on each side of paper) showing how it satisfies </a:t>
            </a:r>
            <a:r>
              <a:rPr lang="en" sz="2400" u="sng"/>
              <a:t>each</a:t>
            </a:r>
            <a:r>
              <a:rPr lang="en" sz="2400"/>
              <a:t> of the characteristics of life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At least one model needs to have visuals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314</Words>
  <Application>Microsoft Macintosh PowerPoint</Application>
  <PresentationFormat>On-screen Show (16:9)</PresentationFormat>
  <Paragraphs>39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Amatic SC</vt:lpstr>
      <vt:lpstr>Source Code Pro</vt:lpstr>
      <vt:lpstr>Beach Day</vt:lpstr>
      <vt:lpstr>Models of life</vt:lpstr>
      <vt:lpstr>Models</vt:lpstr>
      <vt:lpstr>Types of Models</vt:lpstr>
      <vt:lpstr>Models can change - as new research is performed, more accurate information is used. model-making</vt:lpstr>
      <vt:lpstr>Models: Strengths &amp; Weaknesses</vt:lpstr>
      <vt:lpstr>Mathematical Model</vt:lpstr>
      <vt:lpstr>Conceptual Model - Graphic Organizer or Diagram/Cycle</vt:lpstr>
      <vt:lpstr>Physical Model</vt:lpstr>
      <vt:lpstr>Create a model (poster)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of life</dc:title>
  <cp:lastModifiedBy>Renee Bauer</cp:lastModifiedBy>
  <cp:revision>2</cp:revision>
  <dcterms:modified xsi:type="dcterms:W3CDTF">2019-09-03T18:34:07Z</dcterms:modified>
</cp:coreProperties>
</file>