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3" r:id="rId7"/>
    <p:sldId id="264" r:id="rId8"/>
    <p:sldId id="262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9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9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9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4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1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2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3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6A0BB-FCDC-6A4E-8686-D312B5E0F804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FCE5B-A306-EF40-A4A6-7514F321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7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Assigned Chemical Pollutant </a:t>
            </a:r>
            <a:br>
              <a:rPr lang="en-US" dirty="0" smtClean="0"/>
            </a:br>
            <a:r>
              <a:rPr lang="en-US" dirty="0" smtClean="0"/>
              <a:t>(List here)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Member Names (First and Last)</a:t>
            </a:r>
          </a:p>
          <a:p>
            <a:r>
              <a:rPr lang="en-US" dirty="0" smtClean="0"/>
              <a:t>Period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3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Table</a:t>
            </a:r>
            <a:br>
              <a:rPr lang="en-US" dirty="0" smtClean="0"/>
            </a:br>
            <a:r>
              <a:rPr lang="en-US" sz="2200" dirty="0" smtClean="0"/>
              <a:t>Create a data table below that will be filled in during the experiment</a:t>
            </a:r>
            <a:br>
              <a:rPr lang="en-US" sz="2200" dirty="0" smtClean="0"/>
            </a:br>
            <a:r>
              <a:rPr lang="en-US" sz="2200" dirty="0" smtClean="0"/>
              <a:t>Example provided below</a:t>
            </a:r>
            <a:endParaRPr lang="en-US" sz="2200" dirty="0"/>
          </a:p>
        </p:txBody>
      </p:sp>
      <p:pic>
        <p:nvPicPr>
          <p:cNvPr id="4" name="Content Placeholder 3" descr="Screen Shot 2019-09-06 at 11.13.3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620" b="-256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7912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84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Graph</a:t>
            </a:r>
            <a:br>
              <a:rPr lang="en-US" dirty="0" smtClean="0"/>
            </a:br>
            <a:r>
              <a:rPr lang="en-US" sz="2200" dirty="0" smtClean="0"/>
              <a:t>Take a screen shot of the type of graph to be plotted after data collection and then identify the titles below: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Main Title = </a:t>
            </a:r>
            <a:br>
              <a:rPr lang="en-US" sz="2000" dirty="0" smtClean="0"/>
            </a:br>
            <a:r>
              <a:rPr lang="en-US" sz="2000" dirty="0" smtClean="0"/>
              <a:t>Y-Axis Title = </a:t>
            </a:r>
            <a:br>
              <a:rPr lang="en-US" sz="2000" dirty="0" smtClean="0"/>
            </a:br>
            <a:r>
              <a:rPr lang="en-US" sz="2000" dirty="0" smtClean="0"/>
              <a:t>X-Axis Title = </a:t>
            </a:r>
            <a:endParaRPr lang="en-US" sz="2000" dirty="0"/>
          </a:p>
        </p:txBody>
      </p:sp>
      <p:pic>
        <p:nvPicPr>
          <p:cNvPr id="4" name="Content Placeholder 3" descr="Screen Shot 2019-09-06 at 11.14.2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" r="3283"/>
          <a:stretch>
            <a:fillRect/>
          </a:stretch>
        </p:blipFill>
        <p:spPr>
          <a:xfrm>
            <a:off x="457200" y="2009775"/>
            <a:ext cx="8229600" cy="4097338"/>
          </a:xfrm>
        </p:spPr>
      </p:pic>
    </p:spTree>
    <p:extLst>
      <p:ext uri="{BB962C8B-B14F-4D97-AF65-F5344CB8AC3E}">
        <p14:creationId xmlns:p14="http://schemas.microsoft.com/office/powerpoint/2010/main" val="58619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Template (Include Below)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5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Chemical Pollutant Is Entering Ocean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4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Chemical Pollutant Is Affecting Plants and/or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3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500" dirty="0" smtClean="0"/>
              <a:t>Materials and Equipment Needed During Lab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5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425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Safety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8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Subjects = </a:t>
            </a:r>
          </a:p>
          <a:p>
            <a:r>
              <a:rPr lang="en-US" dirty="0" smtClean="0"/>
              <a:t>Test Group =</a:t>
            </a:r>
          </a:p>
          <a:p>
            <a:r>
              <a:rPr lang="en-US" dirty="0" smtClean="0"/>
              <a:t>Control Group</a:t>
            </a:r>
          </a:p>
          <a:p>
            <a:r>
              <a:rPr lang="en-US" dirty="0" smtClean="0"/>
              <a:t>Independent Variable = </a:t>
            </a:r>
          </a:p>
          <a:p>
            <a:r>
              <a:rPr lang="en-US" dirty="0" smtClean="0"/>
              <a:t>Dependent Variable =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9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experiment is controlled</a:t>
            </a:r>
            <a:br>
              <a:rPr lang="en-US" dirty="0" smtClean="0"/>
            </a:br>
            <a:r>
              <a:rPr lang="en-US" sz="3300" dirty="0" smtClean="0"/>
              <a:t>(Describe the reason it’s controlled and list the variables that are similar and different)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8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Step-by-Step Procedure</a:t>
            </a:r>
            <a:br>
              <a:rPr lang="en-US" dirty="0" smtClean="0"/>
            </a:br>
            <a:r>
              <a:rPr lang="en-US" sz="3300" dirty="0" smtClean="0"/>
              <a:t>(Use as many slides as you need for this part)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39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Data:  </a:t>
            </a:r>
          </a:p>
          <a:p>
            <a:endParaRPr lang="en-US" dirty="0"/>
          </a:p>
          <a:p>
            <a:r>
              <a:rPr lang="en-US" dirty="0" smtClean="0"/>
              <a:t>Qualitative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4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78</Words>
  <Application>Microsoft Macintosh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Assigned Chemical Pollutant  (List here)</vt:lpstr>
      <vt:lpstr>How Chemical Pollutant Is Entering Ocean</vt:lpstr>
      <vt:lpstr>How Chemical Pollutant Is Affecting Plants and/or Animals</vt:lpstr>
      <vt:lpstr>Materials and Equipment Needed During Lab</vt:lpstr>
      <vt:lpstr>Safety Hazards</vt:lpstr>
      <vt:lpstr>Experimental Variables</vt:lpstr>
      <vt:lpstr>Why experiment is controlled (Describe the reason it’s controlled and list the variables that are similar and different)</vt:lpstr>
      <vt:lpstr>Step-by-Step Procedure (Use as many slides as you need for this part)</vt:lpstr>
      <vt:lpstr>Data Collected </vt:lpstr>
      <vt:lpstr>Data Table Create a data table below that will be filled in during the experiment Example provided below</vt:lpstr>
      <vt:lpstr>   Graph Take a screen shot of the type of graph to be plotted after data collection and then identify the titles below: Main Title =  Y-Axis Title =  X-Axis Title = </vt:lpstr>
      <vt:lpstr>Graph Template (Include Below)</vt:lpstr>
    </vt:vector>
  </TitlesOfParts>
  <Company>Hoover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Assigned Chemical Pollutant  (List here)</dc:title>
  <dc:creator>Renee Bauer</dc:creator>
  <cp:lastModifiedBy>Renee Bauer</cp:lastModifiedBy>
  <cp:revision>11</cp:revision>
  <dcterms:created xsi:type="dcterms:W3CDTF">2018-08-30T21:12:43Z</dcterms:created>
  <dcterms:modified xsi:type="dcterms:W3CDTF">2019-09-06T18:25:13Z</dcterms:modified>
</cp:coreProperties>
</file>