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65466-B2BA-CF4A-8898-0FCDE5E903CE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D6B54E-DE58-8441-BD60-958C34AF7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727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6B54E-DE58-8441-BD60-958C34AF70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069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C9CD-9D74-2B45-80AF-D5DC09E30D53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A8A5-0430-534C-B425-DC1B8300D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802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C9CD-9D74-2B45-80AF-D5DC09E30D53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A8A5-0430-534C-B425-DC1B8300D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868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C9CD-9D74-2B45-80AF-D5DC09E30D53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A8A5-0430-534C-B425-DC1B8300D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09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C9CD-9D74-2B45-80AF-D5DC09E30D53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A8A5-0430-534C-B425-DC1B8300D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97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C9CD-9D74-2B45-80AF-D5DC09E30D53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A8A5-0430-534C-B425-DC1B8300D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28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C9CD-9D74-2B45-80AF-D5DC09E30D53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A8A5-0430-534C-B425-DC1B8300D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319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C9CD-9D74-2B45-80AF-D5DC09E30D53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A8A5-0430-534C-B425-DC1B8300D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5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C9CD-9D74-2B45-80AF-D5DC09E30D53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A8A5-0430-534C-B425-DC1B8300D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979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C9CD-9D74-2B45-80AF-D5DC09E30D53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A8A5-0430-534C-B425-DC1B8300D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4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C9CD-9D74-2B45-80AF-D5DC09E30D53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A8A5-0430-534C-B425-DC1B8300D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887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C9CD-9D74-2B45-80AF-D5DC09E30D53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A8A5-0430-534C-B425-DC1B8300D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27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5C9CD-9D74-2B45-80AF-D5DC09E30D53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2A8A5-0430-534C-B425-DC1B8300D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88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8248"/>
          </a:xfrm>
        </p:spPr>
        <p:txBody>
          <a:bodyPr>
            <a:normAutofit fontScale="90000"/>
          </a:bodyPr>
          <a:lstStyle/>
          <a:p>
            <a:r>
              <a:rPr lang="en-US" sz="3000" dirty="0" smtClean="0"/>
              <a:t>Use numbers to plot your points in </a:t>
            </a:r>
            <a:r>
              <a:rPr lang="en-US" sz="3000" smtClean="0"/>
              <a:t>sequential order!</a:t>
            </a:r>
            <a:endParaRPr lang="en-US" sz="3000" dirty="0"/>
          </a:p>
        </p:txBody>
      </p:sp>
      <p:pic>
        <p:nvPicPr>
          <p:cNvPr id="4" name="Content Placeholder 3" descr="Screen Shot 2020-09-16 at 2.50.44 P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800" r="-8800"/>
          <a:stretch>
            <a:fillRect/>
          </a:stretch>
        </p:blipFill>
        <p:spPr>
          <a:xfrm>
            <a:off x="-396875" y="962886"/>
            <a:ext cx="10221450" cy="5621403"/>
          </a:xfrm>
        </p:spPr>
      </p:pic>
    </p:spTree>
    <p:extLst>
      <p:ext uri="{BB962C8B-B14F-4D97-AF65-F5344CB8AC3E}">
        <p14:creationId xmlns:p14="http://schemas.microsoft.com/office/powerpoint/2010/main" val="4151030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</Words>
  <Application>Microsoft Macintosh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Use numbers to plot your points in sequential order!</vt:lpstr>
    </vt:vector>
  </TitlesOfParts>
  <Company>Hoover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the dot symbol to plot each point = </dc:title>
  <dc:creator>Renee Bauer</dc:creator>
  <cp:lastModifiedBy>Renee Bauer</cp:lastModifiedBy>
  <cp:revision>3</cp:revision>
  <dcterms:created xsi:type="dcterms:W3CDTF">2020-09-16T21:51:27Z</dcterms:created>
  <dcterms:modified xsi:type="dcterms:W3CDTF">2020-10-20T16:10:04Z</dcterms:modified>
</cp:coreProperties>
</file>