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0" r:id="rId2"/>
    <p:sldId id="261" r:id="rId3"/>
    <p:sldId id="271" r:id="rId4"/>
    <p:sldId id="272" r:id="rId5"/>
    <p:sldId id="273" r:id="rId6"/>
    <p:sldId id="274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93" autoAdjust="0"/>
  </p:normalViewPr>
  <p:slideViewPr>
    <p:cSldViewPr snapToGrid="0" snapToObjects="1">
      <p:cViewPr>
        <p:scale>
          <a:sx n="80" d="100"/>
          <a:sy n="80" d="100"/>
        </p:scale>
        <p:origin x="-9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4D827-8E18-6943-9A60-62CC7587AD6C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9351-A4EF-DC42-B404-B57CBECB3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5-7-18 Warm-up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Cornell notes in your lab journal on slides #2 </a:t>
            </a:r>
            <a:r>
              <a:rPr lang="mr-IN" dirty="0" smtClean="0"/>
              <a:t>–</a:t>
            </a:r>
            <a:r>
              <a:rPr lang="en-US" smtClean="0"/>
              <a:t> </a:t>
            </a:r>
            <a:r>
              <a:rPr lang="en-US" smtClean="0"/>
              <a:t>8.  </a:t>
            </a:r>
            <a:r>
              <a:rPr lang="en-US" dirty="0" smtClean="0"/>
              <a:t>Turn the title into a question and summarize the information on each slide on the left.  The more information you have, the more you can use on the test!  No </a:t>
            </a:r>
            <a:r>
              <a:rPr lang="en-US" dirty="0" err="1" smtClean="0"/>
              <a:t>cornell</a:t>
            </a:r>
            <a:r>
              <a:rPr lang="en-US" dirty="0" smtClean="0"/>
              <a:t> notes format = no credit!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0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14" y="427213"/>
            <a:ext cx="85479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Bioluminescence Adaptation -</a:t>
            </a:r>
            <a:r>
              <a:rPr lang="en-US" sz="2400" dirty="0" smtClean="0"/>
              <a:t> the emission (releasing) </a:t>
            </a:r>
            <a:r>
              <a:rPr lang="en-US" sz="2400" dirty="0"/>
              <a:t>of light </a:t>
            </a:r>
            <a:r>
              <a:rPr lang="en-US" sz="2400" dirty="0" smtClean="0"/>
              <a:t>from special </a:t>
            </a:r>
            <a:r>
              <a:rPr lang="en-US" sz="2400" dirty="0"/>
              <a:t>cells called </a:t>
            </a:r>
            <a:r>
              <a:rPr lang="en-US" sz="2400" b="1" dirty="0" err="1" smtClean="0"/>
              <a:t>photophores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pic>
        <p:nvPicPr>
          <p:cNvPr id="4" name="Picture 3" descr="firefly-squ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23" y="1514475"/>
            <a:ext cx="3531195" cy="4367934"/>
          </a:xfrm>
          <a:prstGeom prst="rect">
            <a:avLst/>
          </a:prstGeom>
        </p:spPr>
      </p:pic>
      <p:pic>
        <p:nvPicPr>
          <p:cNvPr id="5" name="Picture 4" descr="squid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4" y="4495024"/>
            <a:ext cx="3415170" cy="2240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175" y="1627541"/>
            <a:ext cx="41094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Useful for: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attracting </a:t>
            </a:r>
            <a:r>
              <a:rPr lang="en-US" sz="2400" dirty="0"/>
              <a:t>food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confusing </a:t>
            </a:r>
            <a:r>
              <a:rPr lang="en-US" sz="2400" dirty="0"/>
              <a:t>predators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725" y="3059674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8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0119" y="1208514"/>
            <a:ext cx="44838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Bioluminescent deep sea creatures use bioluminescent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lures</a:t>
            </a:r>
            <a:r>
              <a:rPr lang="en-US" sz="3200" dirty="0" smtClean="0"/>
              <a:t> for attracting prey.</a:t>
            </a:r>
            <a:endParaRPr lang="en-US" dirty="0"/>
          </a:p>
        </p:txBody>
      </p:sp>
      <p:pic>
        <p:nvPicPr>
          <p:cNvPr id="3" name="Picture 2" descr="fig3b_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19" y="3846135"/>
            <a:ext cx="4236965" cy="2761089"/>
          </a:xfrm>
          <a:prstGeom prst="rect">
            <a:avLst/>
          </a:prstGeom>
        </p:spPr>
      </p:pic>
      <p:pic>
        <p:nvPicPr>
          <p:cNvPr id="1026" name="Picture 2" descr="http://fc04.deviantart.net/fs71/f/2010/307/9/8/angler_fish_by_127438-d322z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3" y="1001565"/>
            <a:ext cx="3720937" cy="37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18785390">
            <a:off x="1968501" y="723754"/>
            <a:ext cx="1587500" cy="555625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8785390">
            <a:off x="5761708" y="4092662"/>
            <a:ext cx="841466" cy="383312"/>
          </a:xfrm>
          <a:prstGeom prst="leftArrow">
            <a:avLst>
              <a:gd name="adj1" fmla="val 50000"/>
              <a:gd name="adj2" fmla="val 7766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4742761"/>
            <a:ext cx="3594100" cy="226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3850" y="190500"/>
            <a:ext cx="4092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Lures Adaptation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9112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8" y="275622"/>
            <a:ext cx="5817246" cy="5031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4196" y="5139346"/>
            <a:ext cx="686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gulper eel’s mouth is so large that it can swallow organisms much bigger than itself whole. Once swallowed, the gulper eel’s stomach will stretch to fit its meal.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2202" y="1225764"/>
            <a:ext cx="2613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wide mouth can also be used like a net to catch many smaller prey at once.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35125" y="396875"/>
            <a:ext cx="6175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Wide Mouth Adaptation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726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42" y="682210"/>
            <a:ext cx="254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2622" y="237710"/>
            <a:ext cx="516225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Needle-Like Teeth Adaptation:</a:t>
            </a:r>
          </a:p>
          <a:p>
            <a:r>
              <a:rPr lang="en-US" sz="2800" dirty="0" smtClean="0"/>
              <a:t>Some organisms in the deep ocean have long, </a:t>
            </a:r>
            <a:r>
              <a:rPr lang="en-US" sz="2800" b="1" dirty="0" smtClean="0"/>
              <a:t>needle-like teeth </a:t>
            </a:r>
            <a:r>
              <a:rPr lang="en-US" sz="2800" dirty="0" smtClean="0"/>
              <a:t>that point inward, keeping prey from being able to escape once caught.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4542" y="5360870"/>
            <a:ext cx="8245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fish actually have teeth so long and sharp that they can never close their mouths completely!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98" y="3346254"/>
            <a:ext cx="2359421" cy="1567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601" y="3513210"/>
            <a:ext cx="2481986" cy="1609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4483" y="4989070"/>
            <a:ext cx="314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Viper fish and deep sea angler fish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924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" y="470585"/>
            <a:ext cx="4143376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Stretchy Stomachs Adaptations: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Food is scarce, this helps organisms eat lots of food at one time if it becomes available! 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" y="3663751"/>
            <a:ext cx="3826603" cy="260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65200"/>
            <a:ext cx="4318000" cy="18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9" y="3552825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3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693" y="235003"/>
            <a:ext cx="74474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b="1" dirty="0" smtClean="0"/>
              <a:t>Swim Bladder Adaptation:</a:t>
            </a:r>
          </a:p>
          <a:p>
            <a:r>
              <a:rPr lang="en-US" sz="2000" dirty="0" smtClean="0"/>
              <a:t>Pressures are very high in the deep-sea environment. To adapt, deep sea fish do not have normal bladders. If they do have one, their </a:t>
            </a:r>
            <a:r>
              <a:rPr lang="en-US" sz="2000" b="1" dirty="0" smtClean="0">
                <a:solidFill>
                  <a:srgbClr val="FF0000"/>
                </a:solidFill>
              </a:rPr>
              <a:t>bladder is filled with lipids </a:t>
            </a:r>
            <a:r>
              <a:rPr lang="en-US" sz="2000" dirty="0" smtClean="0"/>
              <a:t>(fats) instead of gas. Gases could compress and collapse under the pressure, but the fats will stay solid.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6" y="3283794"/>
            <a:ext cx="3875316" cy="1826016"/>
          </a:xfrm>
          <a:prstGeom prst="rect">
            <a:avLst/>
          </a:prstGeom>
        </p:spPr>
      </p:pic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22" y="3404623"/>
            <a:ext cx="5023547" cy="334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221" y="5109810"/>
            <a:ext cx="3027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deep sea organisms are brought to the surface, their bladders may burst because of the change in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126" y="127982"/>
            <a:ext cx="69897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Mating Adaptation: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Mating is particularly difficult in the deep sea, so fish have developed certain adaptations specifically to help carry on their species.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Ex: The deep-sea </a:t>
            </a:r>
            <a:r>
              <a:rPr lang="en-US" dirty="0">
                <a:solidFill>
                  <a:schemeClr val="bg1"/>
                </a:solidFill>
              </a:rPr>
              <a:t>anglerfish.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male anglers are small and act as parasites. They attach themselves to the female and fuse into her circulatory </a:t>
            </a:r>
            <a:r>
              <a:rPr lang="en-US" dirty="0" smtClean="0">
                <a:solidFill>
                  <a:schemeClr val="bg1"/>
                </a:solidFill>
              </a:rPr>
              <a:t>system (they share blood). </a:t>
            </a:r>
            <a:r>
              <a:rPr lang="en-US" dirty="0">
                <a:solidFill>
                  <a:schemeClr val="bg1"/>
                </a:solidFill>
              </a:rPr>
              <a:t>She supports them both while the male is there solely to fertilize the </a:t>
            </a:r>
            <a:r>
              <a:rPr lang="en-US" dirty="0" smtClean="0">
                <a:solidFill>
                  <a:schemeClr val="bg1"/>
                </a:solidFill>
              </a:rPr>
              <a:t>female’s </a:t>
            </a:r>
            <a:r>
              <a:rPr lang="en-US" dirty="0">
                <a:solidFill>
                  <a:schemeClr val="bg1"/>
                </a:solidFill>
              </a:rPr>
              <a:t>eggs.</a:t>
            </a: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0" y="3104827"/>
            <a:ext cx="5128455" cy="3443926"/>
          </a:xfrm>
          <a:prstGeom prst="rect">
            <a:avLst/>
          </a:prstGeom>
        </p:spPr>
      </p:pic>
      <p:pic>
        <p:nvPicPr>
          <p:cNvPr id="4" name="Picture 3" descr="1083137~Deep-Sea-Anglerfish-Male-Post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88" y="2931736"/>
            <a:ext cx="3368581" cy="252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1757" y="5606570"/>
            <a:ext cx="170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Female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72140" y="4826790"/>
            <a:ext cx="0" cy="779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467547" y="5863473"/>
            <a:ext cx="1034210" cy="452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2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871</TotalTime>
  <Words>397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5-7-18 Warm-up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Renee Bauer</cp:lastModifiedBy>
  <cp:revision>36</cp:revision>
  <cp:lastPrinted>2013-06-27T02:16:02Z</cp:lastPrinted>
  <dcterms:created xsi:type="dcterms:W3CDTF">2013-06-26T02:11:30Z</dcterms:created>
  <dcterms:modified xsi:type="dcterms:W3CDTF">2018-05-07T18:55:20Z</dcterms:modified>
</cp:coreProperties>
</file>